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0362" y="3162300"/>
            <a:ext cx="6391275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68025" cy="522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060848"/>
            <a:ext cx="523875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6356" y="2060848"/>
            <a:ext cx="523875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4280" y="2060848"/>
            <a:ext cx="523875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57480" y="2060848"/>
            <a:ext cx="523875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4812" y="2801628"/>
            <a:ext cx="523875" cy="5429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9505" y="2801628"/>
            <a:ext cx="523875" cy="5429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1131" y="2801628"/>
            <a:ext cx="523875" cy="5429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57480" y="2801628"/>
            <a:ext cx="523875" cy="5429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0014" y="4192421"/>
            <a:ext cx="9601200" cy="2476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857375"/>
            <a:ext cx="1106805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437112"/>
            <a:ext cx="12241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49948" y="4437112"/>
            <a:ext cx="12241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6541" y="4437112"/>
            <a:ext cx="12241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82111" y="4437112"/>
            <a:ext cx="12241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84531" y="4437112"/>
            <a:ext cx="12241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4300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580526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35298" y="580526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4152" y="580526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70285" y="580526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5" y="2728912"/>
            <a:ext cx="9048750" cy="140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645024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85558" y="3645024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11358" y="3645024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2026-02-25T05:10:31Z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